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59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93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68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99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65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39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164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59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6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32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50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734EF-3E57-470D-B3D8-760B136A6798}" type="datetimeFigureOut">
              <a:rPr lang="ko-KR" altLang="en-US" smtClean="0"/>
              <a:t>2024-02-08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26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B5739FC6-207B-F48D-8D61-D468FD1E7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" y="1103588"/>
            <a:ext cx="12181332" cy="5754412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2D2D6840-6B5A-5241-95C6-485B99970329}"/>
              </a:ext>
            </a:extLst>
          </p:cNvPr>
          <p:cNvSpPr>
            <a:spLocks noGrp="1"/>
          </p:cNvSpPr>
          <p:nvPr/>
        </p:nvSpPr>
        <p:spPr>
          <a:xfrm>
            <a:off x="2209800" y="1523735"/>
            <a:ext cx="7772400" cy="88460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ko-KR" dirty="0"/>
              <a:t>Title</a:t>
            </a:r>
            <a:endParaRPr kumimoji="1" lang="ko-KR" altLang="en-US" dirty="0"/>
          </a:p>
        </p:txBody>
      </p:sp>
      <p:sp>
        <p:nvSpPr>
          <p:cNvPr id="5" name="부제목 2">
            <a:extLst>
              <a:ext uri="{FF2B5EF4-FFF2-40B4-BE49-F238E27FC236}">
                <a16:creationId xmlns:a16="http://schemas.microsoft.com/office/drawing/2014/main" id="{2FE45E8A-D3F7-7C4E-B293-588226965E0E}"/>
              </a:ext>
            </a:extLst>
          </p:cNvPr>
          <p:cNvSpPr>
            <a:spLocks noGrp="1"/>
          </p:cNvSpPr>
          <p:nvPr/>
        </p:nvSpPr>
        <p:spPr>
          <a:xfrm>
            <a:off x="2667000" y="2944427"/>
            <a:ext cx="6858000" cy="1505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dirty="0"/>
              <a:t>Speaker</a:t>
            </a:r>
          </a:p>
          <a:p>
            <a:r>
              <a:rPr lang="en-US" altLang="ko-KR" dirty="0">
                <a:cs typeface="굴림" panose="020B0600000101010101" pitchFamily="50" charset="-127"/>
              </a:rPr>
              <a:t>Affiliation</a:t>
            </a:r>
            <a:endParaRPr lang="ko-KR" altLang="ko-KR" dirty="0"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391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240903" y="208346"/>
            <a:ext cx="3897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1" dirty="0"/>
              <a:t>Conflict of interest disclosure</a:t>
            </a:r>
            <a:endParaRPr lang="en-US" altLang="ko-KR" sz="24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5158885" y="2921169"/>
            <a:ext cx="1874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solidFill>
                  <a:schemeClr val="bg1">
                    <a:lumMod val="50000"/>
                  </a:schemeClr>
                </a:solidFill>
              </a:rPr>
              <a:t>None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9F4245C-93B8-008A-41B8-4786CF061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" y="6096137"/>
            <a:ext cx="12189799" cy="76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8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4078364" y="3105835"/>
            <a:ext cx="4035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/>
              <a:t>Font</a:t>
            </a:r>
            <a:r>
              <a:rPr lang="en-US" altLang="ko-KR" dirty="0"/>
              <a:t>: Arial, Calibri, etc. (Basic Fonts Only)</a:t>
            </a:r>
          </a:p>
          <a:p>
            <a:r>
              <a:rPr lang="en-US" altLang="ko-KR" b="1" dirty="0"/>
              <a:t>Font Size</a:t>
            </a:r>
            <a:r>
              <a:rPr lang="en-US" altLang="ko-KR" dirty="0"/>
              <a:t>: Minimum 18 point</a:t>
            </a:r>
            <a:r>
              <a:rPr lang="ko-KR" altLang="en-US" dirty="0"/>
              <a:t> </a:t>
            </a:r>
            <a:r>
              <a:rPr lang="en-US" altLang="ko-KR" dirty="0"/>
              <a:t>~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79B4006-775D-A3B8-EA49-6FD141495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" y="6096137"/>
            <a:ext cx="12189799" cy="76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8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310BF80-0FB0-1B40-045F-95E9BC99F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" y="6096137"/>
            <a:ext cx="12189799" cy="76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78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28</Words>
  <Application>Microsoft Office PowerPoint</Application>
  <PresentationFormat>와이드스크린</PresentationFormat>
  <Paragraphs>7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굴림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Myoungbo Kim</dc:creator>
  <cp:lastModifiedBy>user</cp:lastModifiedBy>
  <cp:revision>4</cp:revision>
  <dcterms:created xsi:type="dcterms:W3CDTF">2024-01-25T08:36:37Z</dcterms:created>
  <dcterms:modified xsi:type="dcterms:W3CDTF">2024-02-08T07:36:00Z</dcterms:modified>
</cp:coreProperties>
</file>